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0" r:id="rId4"/>
    <p:sldId id="264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13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6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2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78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57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3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6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8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C3727-7558-4141-9C27-26BE386FACF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FF3F5-A08F-424E-AD9E-69BA59644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5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2528" y="2499360"/>
            <a:ext cx="4735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 문화 앱 </a:t>
            </a:r>
            <a:r>
              <a:rPr lang="en-US" altLang="ko-KR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UX</a:t>
            </a:r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설계</a:t>
            </a:r>
            <a:endParaRPr lang="ko-KR" altLang="en-US" sz="3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4009" y="3255264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어플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알라딘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8544" y="605942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윤현지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40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65264" y="231638"/>
            <a:ext cx="1847520" cy="66751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93073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분야별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13191" y="2286761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국내도서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07373" y="2881122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외국도서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07373" y="3475483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EBOOK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07373" y="4069844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온라인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중고샵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07373" y="4664205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알라딘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굿즈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7373" y="5244608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7373" y="5850296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블루레이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dvd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6" name="직선 연결선 25"/>
          <p:cNvCxnSpPr>
            <a:stCxn id="5" idx="2"/>
            <a:endCxn id="5" idx="2"/>
          </p:cNvCxnSpPr>
          <p:nvPr/>
        </p:nvCxnSpPr>
        <p:spPr>
          <a:xfrm>
            <a:off x="1608574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2536376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국내도서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92" name="직선 연결선 91"/>
          <p:cNvCxnSpPr>
            <a:stCxn id="84" idx="2"/>
            <a:endCxn id="84" idx="2"/>
          </p:cNvCxnSpPr>
          <p:nvPr/>
        </p:nvCxnSpPr>
        <p:spPr>
          <a:xfrm>
            <a:off x="3051877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3963742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외국도서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1" name="직선 연결선 100"/>
          <p:cNvCxnSpPr>
            <a:stCxn id="93" idx="2"/>
            <a:endCxn id="93" idx="2"/>
          </p:cNvCxnSpPr>
          <p:nvPr/>
        </p:nvCxnSpPr>
        <p:spPr>
          <a:xfrm>
            <a:off x="4479243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391108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EBOOK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499858" y="2286761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어린이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5499858" y="2881122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일반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5499858" y="3475482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로맨스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bl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5499858" y="4079743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판타지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무협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499858" y="4634481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만화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0" name="직선 연결선 109"/>
          <p:cNvCxnSpPr>
            <a:stCxn id="102" idx="2"/>
            <a:endCxn id="102" idx="2"/>
          </p:cNvCxnSpPr>
          <p:nvPr/>
        </p:nvCxnSpPr>
        <p:spPr>
          <a:xfrm>
            <a:off x="5906609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6818474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알라딘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굿즈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938592" y="2286761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문구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932774" y="2881122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잡화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932774" y="3475483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도서굿즈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932774" y="4069844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온라인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중고샵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932774" y="4664205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생활용품연구소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2774" y="5244608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굿즈한정할인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9" name="직선 연결선 118"/>
          <p:cNvCxnSpPr>
            <a:stCxn id="111" idx="2"/>
            <a:endCxn id="111" idx="2"/>
          </p:cNvCxnSpPr>
          <p:nvPr/>
        </p:nvCxnSpPr>
        <p:spPr>
          <a:xfrm>
            <a:off x="7333975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8158269" y="1619250"/>
            <a:ext cx="1071455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블루레이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29" name="직선 연결선 128"/>
          <p:cNvCxnSpPr>
            <a:stCxn id="121" idx="2"/>
            <a:endCxn id="121" idx="2"/>
          </p:cNvCxnSpPr>
          <p:nvPr/>
        </p:nvCxnSpPr>
        <p:spPr>
          <a:xfrm>
            <a:off x="8693997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9555216" y="1619250"/>
            <a:ext cx="1031002" cy="5994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중고샵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39" name="직선 연결선 138"/>
          <p:cNvCxnSpPr>
            <a:stCxn id="131" idx="2"/>
            <a:endCxn id="131" idx="2"/>
          </p:cNvCxnSpPr>
          <p:nvPr/>
        </p:nvCxnSpPr>
        <p:spPr>
          <a:xfrm>
            <a:off x="10070717" y="22187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5" idx="0"/>
          </p:cNvCxnSpPr>
          <p:nvPr/>
        </p:nvCxnSpPr>
        <p:spPr>
          <a:xfrm flipV="1">
            <a:off x="1608574" y="1400175"/>
            <a:ext cx="1151" cy="219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647825" y="1400175"/>
            <a:ext cx="8401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endCxn id="131" idx="0"/>
          </p:cNvCxnSpPr>
          <p:nvPr/>
        </p:nvCxnSpPr>
        <p:spPr>
          <a:xfrm>
            <a:off x="10048875" y="1400175"/>
            <a:ext cx="21842" cy="219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4" idx="2"/>
          </p:cNvCxnSpPr>
          <p:nvPr/>
        </p:nvCxnSpPr>
        <p:spPr>
          <a:xfrm flipH="1">
            <a:off x="5886450" y="899149"/>
            <a:ext cx="2574" cy="501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>
          <a:xfrm>
            <a:off x="5499858" y="5244608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오디오북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8287245" y="2298563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8287245" y="2881121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블루레이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8287245" y="3475482"/>
            <a:ext cx="813502" cy="468621"/>
          </a:xfrm>
          <a:prstGeom prst="roundRect">
            <a:avLst/>
          </a:prstGeom>
          <a:solidFill>
            <a:srgbClr val="33AF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DVD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11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494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9267" y="339795"/>
            <a:ext cx="35942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헤더</a:t>
            </a:r>
            <a:endParaRPr lang="en-US" altLang="ko-KR" sz="1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분야별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-3dth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드롭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r>
              <a:rPr lang="en-US" altLang="ko-KR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Ebook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알라딘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굿즈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블루레이 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2dth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드롭</a:t>
            </a:r>
            <a:endParaRPr lang="en-US" altLang="ko-KR" sz="1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모든 카테고리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시 밑줄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266" y="1413887"/>
            <a:ext cx="45736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메인 페이지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시간에 따른 이미지 슬라이드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 버튼 배경과 글자 컬러 변경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슬라이드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9266" y="2497920"/>
            <a:ext cx="4134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광고 페이지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영역 클릭 시 제품 상세 페이지 이동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267" y="3188727"/>
            <a:ext cx="6054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추천도서 분류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카테고리 </a:t>
            </a:r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시 배경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글자 컬러 변경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클릭 시 컬러 고정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해당 카테고리 표시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9267" y="3865518"/>
            <a:ext cx="44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추천도서</a:t>
            </a:r>
            <a:endParaRPr lang="en-US" altLang="ko-KR" sz="1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시 영역에 배경 컬러 생성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클릭 시 상세페이지 이동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9267" y="5331445"/>
            <a:ext cx="3964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Ai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추천 시스템</a:t>
            </a:r>
            <a:endParaRPr lang="en-US" altLang="ko-KR" sz="1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호버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시 배경 컬러 생성</a:t>
            </a:r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클릭 시 상세페이지 이동 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33670" y="473922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3" name="타원 12"/>
          <p:cNvSpPr/>
          <p:nvPr/>
        </p:nvSpPr>
        <p:spPr>
          <a:xfrm>
            <a:off x="889932" y="1856060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14" name="타원 13"/>
          <p:cNvSpPr/>
          <p:nvPr/>
        </p:nvSpPr>
        <p:spPr>
          <a:xfrm>
            <a:off x="466452" y="2408802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3</a:t>
            </a:r>
            <a:endParaRPr lang="ko-KR" altLang="en-US" sz="1050" dirty="0"/>
          </a:p>
        </p:txBody>
      </p:sp>
      <p:sp>
        <p:nvSpPr>
          <p:cNvPr id="15" name="타원 14"/>
          <p:cNvSpPr/>
          <p:nvPr/>
        </p:nvSpPr>
        <p:spPr>
          <a:xfrm>
            <a:off x="458610" y="3099609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4</a:t>
            </a:r>
            <a:endParaRPr lang="ko-KR" altLang="en-US" sz="1050" dirty="0"/>
          </a:p>
        </p:txBody>
      </p:sp>
      <p:sp>
        <p:nvSpPr>
          <p:cNvPr id="16" name="타원 15"/>
          <p:cNvSpPr/>
          <p:nvPr/>
        </p:nvSpPr>
        <p:spPr>
          <a:xfrm>
            <a:off x="524876" y="3613041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5</a:t>
            </a:r>
            <a:endParaRPr lang="ko-KR" altLang="en-US" sz="1050" dirty="0"/>
          </a:p>
        </p:txBody>
      </p:sp>
      <p:sp>
        <p:nvSpPr>
          <p:cNvPr id="17" name="타원 16"/>
          <p:cNvSpPr/>
          <p:nvPr/>
        </p:nvSpPr>
        <p:spPr>
          <a:xfrm>
            <a:off x="699210" y="5331445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6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4849267" y="4778882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sz="1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클릭 시 로그인 페이지로 이동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72294" y="4689764"/>
            <a:ext cx="182411" cy="1782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7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874914" y="6249295"/>
            <a:ext cx="90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회사 정보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7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3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" y="0"/>
            <a:ext cx="123443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177</Words>
  <Application>Microsoft Office PowerPoint</Application>
  <PresentationFormat>와이드스크린</PresentationFormat>
  <Paragraphs>58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휴먼둥근헤드라인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GGG</dc:creator>
  <cp:lastModifiedBy>GGG</cp:lastModifiedBy>
  <cp:revision>30</cp:revision>
  <dcterms:created xsi:type="dcterms:W3CDTF">2022-08-08T02:18:36Z</dcterms:created>
  <dcterms:modified xsi:type="dcterms:W3CDTF">2022-08-10T03:32:20Z</dcterms:modified>
</cp:coreProperties>
</file>